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5" r:id="rId7"/>
    <p:sldId id="260" r:id="rId8"/>
    <p:sldId id="266" r:id="rId9"/>
    <p:sldId id="261" r:id="rId10"/>
    <p:sldId id="277" r:id="rId11"/>
    <p:sldId id="278" r:id="rId12"/>
    <p:sldId id="262" r:id="rId13"/>
    <p:sldId id="267" r:id="rId14"/>
    <p:sldId id="268" r:id="rId15"/>
    <p:sldId id="263" r:id="rId16"/>
    <p:sldId id="270" r:id="rId17"/>
    <p:sldId id="271" r:id="rId18"/>
    <p:sldId id="274" r:id="rId19"/>
    <p:sldId id="275" r:id="rId20"/>
    <p:sldId id="272" r:id="rId21"/>
    <p:sldId id="273" r:id="rId22"/>
    <p:sldId id="276" r:id="rId23"/>
    <p:sldId id="27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DA582-3054-434C-A0D8-A4ADD0A041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Science</a:t>
            </a:r>
            <a:r>
              <a:rPr lang="es-ES" dirty="0"/>
              <a:t> </a:t>
            </a:r>
            <a:r>
              <a:rPr lang="es-ES" dirty="0" err="1"/>
              <a:t>Logic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7CBD93-D903-42C1-B52E-AE25499AE9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32200"/>
            <a:ext cx="9448800" cy="150540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Windows Server PP</a:t>
            </a:r>
          </a:p>
          <a:p>
            <a:r>
              <a:rPr lang="en-US" dirty="0"/>
              <a:t>Dynamic Apps</a:t>
            </a:r>
          </a:p>
          <a:p>
            <a:endParaRPr lang="en-US" dirty="0"/>
          </a:p>
          <a:p>
            <a:r>
              <a:rPr lang="en-US" dirty="0"/>
              <a:t>Raul Diez Canseco 				Christian Galarza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553F2-9011-4189-871B-F9260D072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1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8D0F8-C94E-46B8-AA71-739CD6C3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Discovery </a:t>
            </a:r>
            <a:r>
              <a:rPr lang="es-ES" dirty="0" err="1"/>
              <a:t>Devices</a:t>
            </a:r>
            <a:br>
              <a:rPr lang="es-E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A50EC-4AC7-4154-AC63-88288BC0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35854"/>
            <a:ext cx="10820400" cy="458283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25A77-7669-4CA1-8E6F-11AE53DD5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145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8D0F8-C94E-46B8-AA71-739CD6C38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2654" y="764373"/>
            <a:ext cx="8610600" cy="129302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A50EC-4AC7-4154-AC63-88288BC0A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35854"/>
            <a:ext cx="10820400" cy="4582832"/>
          </a:xfrm>
        </p:spPr>
        <p:txBody>
          <a:bodyPr/>
          <a:lstStyle/>
          <a:p>
            <a:r>
              <a:rPr lang="es-ES" dirty="0" err="1"/>
              <a:t>Events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1B6BE-D1F3-4CA8-B713-02449E974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517" y="1242198"/>
            <a:ext cx="7418829" cy="53701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7957DD-B36F-41FC-9A42-6A9DB04C9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36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A86C9-6471-4C1D-84B2-3A71A7F6A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486000"/>
            <a:ext cx="8610600" cy="1293028"/>
          </a:xfrm>
        </p:spPr>
        <p:txBody>
          <a:bodyPr/>
          <a:lstStyle/>
          <a:p>
            <a:r>
              <a:rPr lang="es-ES" dirty="0"/>
              <a:t>Windows Server </a:t>
            </a:r>
            <a:r>
              <a:rPr lang="es-ES" dirty="0" err="1"/>
              <a:t>Power</a:t>
            </a:r>
            <a:r>
              <a:rPr lang="es-ES" dirty="0"/>
              <a:t> Pack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C5BBA-AC2E-4E25-8459-E10AB969A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99704"/>
            <a:ext cx="10820400" cy="4024125"/>
          </a:xfrm>
        </p:spPr>
        <p:txBody>
          <a:bodyPr/>
          <a:lstStyle/>
          <a:p>
            <a:r>
              <a:rPr lang="es-ES" dirty="0"/>
              <a:t>Windows Server PowerPack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E1C34A-0C4C-4AD6-B22F-7CCE4FD167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51" t="13472" b="68000"/>
          <a:stretch/>
        </p:blipFill>
        <p:spPr>
          <a:xfrm>
            <a:off x="1688824" y="2051190"/>
            <a:ext cx="8217674" cy="12706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28D898-A691-4B69-B86C-7E4310BCDE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67" t="13972" r="970" b="46713"/>
          <a:stretch/>
        </p:blipFill>
        <p:spPr>
          <a:xfrm>
            <a:off x="1293269" y="3374109"/>
            <a:ext cx="9218296" cy="25257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E7B7E6-F26B-4ACC-8323-B96BAC266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4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E75C8-5E04-44BD-AB8E-1F18C8EA5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61702"/>
            <a:ext cx="8610600" cy="1293028"/>
          </a:xfrm>
        </p:spPr>
        <p:txBody>
          <a:bodyPr/>
          <a:lstStyle/>
          <a:p>
            <a:r>
              <a:rPr lang="es-ES" dirty="0" err="1"/>
              <a:t>Collection</a:t>
            </a:r>
            <a:r>
              <a:rPr lang="es-ES" dirty="0"/>
              <a:t> </a:t>
            </a:r>
            <a:r>
              <a:rPr lang="es-ES" dirty="0" err="1"/>
              <a:t>objects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1961FCC-2AD2-4464-8E26-7526F076C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732"/>
          <a:stretch/>
        </p:blipFill>
        <p:spPr>
          <a:xfrm>
            <a:off x="929081" y="1341904"/>
            <a:ext cx="7040140" cy="50464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620B20-42C0-4182-8884-82679FA86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94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23CA4-AC74-402D-9DA6-031312B12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0" y="0"/>
            <a:ext cx="8610600" cy="939294"/>
          </a:xfrm>
        </p:spPr>
        <p:txBody>
          <a:bodyPr/>
          <a:lstStyle/>
          <a:p>
            <a:r>
              <a:rPr lang="es-ES" dirty="0" err="1"/>
              <a:t>Snippels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CB8A11-1FA8-4BE9-8213-931F265B4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46AAAE-13A5-47D4-B519-2C8DDE954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4850"/>
            <a:ext cx="12192000" cy="615315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D677004-3CFF-4413-B503-2C7CAD3E7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96D8A5-1ECF-4E4D-9DD2-2E21AA998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04850"/>
            <a:ext cx="12192000" cy="6153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B84E22-6447-4A69-8699-8FCBA19DD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11200"/>
            <a:ext cx="12192000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9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A5FF-24D0-4262-B860-C38518BF5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Dynamics </a:t>
            </a:r>
            <a:r>
              <a:rPr lang="es-ES" dirty="0" err="1"/>
              <a:t>Applications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A6D0BA-C946-42A0-BBBB-A53E24F3C4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Archetypes</a:t>
            </a:r>
            <a:endParaRPr lang="es-ES" dirty="0"/>
          </a:p>
          <a:p>
            <a:pPr lvl="1"/>
            <a:r>
              <a:rPr lang="en-US" dirty="0"/>
              <a:t>Windows Server Disk Performance  (Performance)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Windows Server Service Configuration  (Configuration)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Windows Server Process List  (Journal)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99CCB9-8FEC-4915-8646-69F20CD269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Protocols</a:t>
            </a:r>
          </a:p>
          <a:p>
            <a:pPr lvl="1"/>
            <a:r>
              <a:rPr lang="en-US" dirty="0"/>
              <a:t>Bulk Snippet</a:t>
            </a:r>
          </a:p>
          <a:p>
            <a:pPr lvl="1"/>
            <a:r>
              <a:rPr lang="en-US" dirty="0"/>
              <a:t>Database</a:t>
            </a:r>
          </a:p>
          <a:p>
            <a:pPr lvl="1"/>
            <a:r>
              <a:rPr lang="en-US" dirty="0"/>
              <a:t>Internal Collection</a:t>
            </a:r>
          </a:p>
          <a:p>
            <a:pPr lvl="1"/>
            <a:r>
              <a:rPr lang="en-US" dirty="0"/>
              <a:t>PowerShell</a:t>
            </a:r>
          </a:p>
          <a:p>
            <a:pPr lvl="1"/>
            <a:r>
              <a:rPr lang="en-US" dirty="0"/>
              <a:t>Snippet</a:t>
            </a:r>
          </a:p>
          <a:p>
            <a:pPr lvl="1"/>
            <a:r>
              <a:rPr lang="en-US" dirty="0"/>
              <a:t>SNMP</a:t>
            </a:r>
          </a:p>
          <a:p>
            <a:pPr lvl="1"/>
            <a:r>
              <a:rPr lang="en-US" dirty="0"/>
              <a:t>SOAP</a:t>
            </a:r>
          </a:p>
          <a:p>
            <a:pPr lvl="1"/>
            <a:r>
              <a:rPr lang="en-US" dirty="0"/>
              <a:t>WMI</a:t>
            </a:r>
          </a:p>
          <a:p>
            <a:pPr lvl="1"/>
            <a:r>
              <a:rPr lang="en-US" dirty="0"/>
              <a:t>XML</a:t>
            </a:r>
          </a:p>
          <a:p>
            <a:pPr lvl="1"/>
            <a:r>
              <a:rPr lang="en-US" dirty="0"/>
              <a:t>XSLT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D0DEF4-C1EB-4070-9B2C-79A81C8EB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11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DEEEE-FCBB-42ED-B28E-19CE8968A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889" y="133642"/>
            <a:ext cx="8610600" cy="1293028"/>
          </a:xfrm>
        </p:spPr>
        <p:txBody>
          <a:bodyPr/>
          <a:lstStyle/>
          <a:p>
            <a:r>
              <a:rPr lang="es-ES" dirty="0"/>
              <a:t>Dynamics </a:t>
            </a:r>
            <a:r>
              <a:rPr lang="es-ES" dirty="0" err="1"/>
              <a:t>Applications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C0B48C-BBE4-41B1-A4B2-F83C013C4A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022"/>
          <a:stretch/>
        </p:blipFill>
        <p:spPr>
          <a:xfrm>
            <a:off x="2903989" y="1908200"/>
            <a:ext cx="6654612" cy="4816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E8C7D0-9D94-4E24-ADD4-615286FA0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215365F-F9F6-40C7-A454-EE6CE2C5B64E}"/>
              </a:ext>
            </a:extLst>
          </p:cNvPr>
          <p:cNvSpPr txBox="1">
            <a:spLocks/>
          </p:cNvSpPr>
          <p:nvPr/>
        </p:nvSpPr>
        <p:spPr>
          <a:xfrm>
            <a:off x="-52502" y="906086"/>
            <a:ext cx="7024802" cy="1293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pPr lvl="1"/>
            <a:r>
              <a:rPr lang="en-US" dirty="0"/>
              <a:t>Windows Server Disk Performance (Performance)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559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233AC-B4C0-4267-8447-804CC38BF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D2E1F3-4B3E-418D-B9F8-8CAEFBA327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258"/>
          <a:stretch/>
        </p:blipFill>
        <p:spPr>
          <a:xfrm>
            <a:off x="162303" y="1992114"/>
            <a:ext cx="5170058" cy="37322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AFB644-A95B-47D0-8ECE-FC11E5384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A5F713-C9DB-4834-A45D-CFE085934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933" y="1470871"/>
            <a:ext cx="5753100" cy="532447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0EA06DD-5BA2-4766-93BC-B9C8A1705286}"/>
              </a:ext>
            </a:extLst>
          </p:cNvPr>
          <p:cNvSpPr/>
          <p:nvPr/>
        </p:nvSpPr>
        <p:spPr>
          <a:xfrm>
            <a:off x="5536734" y="3296873"/>
            <a:ext cx="671119" cy="6123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96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D7624-905A-4506-938B-DC1F4D253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8213" y="61444"/>
            <a:ext cx="8610600" cy="129302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A1EE96B-0D6A-4C56-B2C0-292C3870C1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8108" y="652937"/>
            <a:ext cx="4866169" cy="5756252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4105913-5492-4B36-A4C9-FFB6153BDA6D}"/>
              </a:ext>
            </a:extLst>
          </p:cNvPr>
          <p:cNvSpPr txBox="1">
            <a:spLocks/>
          </p:cNvSpPr>
          <p:nvPr/>
        </p:nvSpPr>
        <p:spPr>
          <a:xfrm>
            <a:off x="-254000" y="839672"/>
            <a:ext cx="7772400" cy="1293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pPr lvl="1"/>
            <a:r>
              <a:rPr lang="en-US" dirty="0"/>
              <a:t>Windows Server Service Configuration  (Configuration)</a:t>
            </a: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855E55-BF97-4F3D-9B3B-FB9782390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3" y="1617899"/>
            <a:ext cx="6181030" cy="46007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84774A-F9DE-4097-B458-E3971C607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17644D02-1B81-4927-AD12-92218D9C6E52}"/>
              </a:ext>
            </a:extLst>
          </p:cNvPr>
          <p:cNvSpPr/>
          <p:nvPr/>
        </p:nvSpPr>
        <p:spPr>
          <a:xfrm>
            <a:off x="6425967" y="3246539"/>
            <a:ext cx="679508" cy="5956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240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D7624-905A-4506-938B-DC1F4D253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8213" y="61444"/>
            <a:ext cx="8610600" cy="129302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EBB7E-6EC7-4154-93B4-D2DADF813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303" y="1187451"/>
            <a:ext cx="2278893" cy="792351"/>
          </a:xfrm>
        </p:spPr>
        <p:txBody>
          <a:bodyPr/>
          <a:lstStyle/>
          <a:p>
            <a:r>
              <a:rPr lang="es-ES" dirty="0" err="1"/>
              <a:t>On</a:t>
            </a:r>
            <a:r>
              <a:rPr lang="es-ES" dirty="0"/>
              <a:t> SL1                                                                                             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2F4E82-3880-4318-B562-5EC44E484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D71673-7DA6-4111-9106-3C60F1E25190}"/>
              </a:ext>
            </a:extLst>
          </p:cNvPr>
          <p:cNvSpPr txBox="1">
            <a:spLocks/>
          </p:cNvSpPr>
          <p:nvPr/>
        </p:nvSpPr>
        <p:spPr>
          <a:xfrm>
            <a:off x="6947228" y="2517939"/>
            <a:ext cx="4777601" cy="792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Computer</a:t>
            </a:r>
            <a:r>
              <a:rPr lang="es-ES" dirty="0"/>
              <a:t> Management WS                                                                                            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A60ECF-FB86-4259-8155-B61BBA8CD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3626"/>
            <a:ext cx="6522381" cy="27407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081C03-FD38-4D73-B863-BFAC02804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680" y="2914115"/>
            <a:ext cx="7061320" cy="37663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28D1CA-6B5A-45F3-8FA2-2183077C1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8995" y="0"/>
            <a:ext cx="47306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64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0F3E9-293F-48D3-B602-0CCC1C9F6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DD665-D034-43DA-99B9-EDA54BAC4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Overview</a:t>
            </a:r>
            <a:endParaRPr lang="es-ES" dirty="0"/>
          </a:p>
          <a:p>
            <a:r>
              <a:rPr lang="es-ES" dirty="0" err="1"/>
              <a:t>Architecture</a:t>
            </a:r>
            <a:endParaRPr lang="es-ES" dirty="0"/>
          </a:p>
          <a:p>
            <a:r>
              <a:rPr lang="es-ES" dirty="0" err="1"/>
              <a:t>Installation</a:t>
            </a:r>
            <a:endParaRPr lang="es-ES" dirty="0"/>
          </a:p>
          <a:p>
            <a:r>
              <a:rPr lang="es-ES" dirty="0" err="1"/>
              <a:t>Upgrade</a:t>
            </a:r>
            <a:endParaRPr lang="es-ES" dirty="0"/>
          </a:p>
          <a:p>
            <a:r>
              <a:rPr lang="es-ES" dirty="0"/>
              <a:t>Discovery </a:t>
            </a:r>
            <a:r>
              <a:rPr lang="es-ES" dirty="0" err="1"/>
              <a:t>Devices</a:t>
            </a:r>
            <a:endParaRPr lang="es-ES" dirty="0"/>
          </a:p>
          <a:p>
            <a:r>
              <a:rPr lang="es-ES" dirty="0"/>
              <a:t>Windows Server </a:t>
            </a:r>
            <a:r>
              <a:rPr lang="es-ES" dirty="0" err="1"/>
              <a:t>Power</a:t>
            </a:r>
            <a:r>
              <a:rPr lang="es-ES" dirty="0"/>
              <a:t> Pack</a:t>
            </a:r>
          </a:p>
          <a:p>
            <a:r>
              <a:rPr lang="es-ES" dirty="0"/>
              <a:t>Dynamics </a:t>
            </a:r>
            <a:r>
              <a:rPr lang="es-ES" dirty="0" err="1"/>
              <a:t>Aplications</a:t>
            </a: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5D286-16E9-4F72-A2E8-EC701C5BF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3AEB33-001A-4341-8DBE-319A9F163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25" y="2194560"/>
            <a:ext cx="38385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6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05A53-8F95-401C-B0A1-A5360D466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EA333D-426D-46BA-BAB0-F2BCEEDBB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815" y="1957038"/>
            <a:ext cx="5559570" cy="40243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ACA326-4285-4653-864F-1616DA3A6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E5EB0260-9AF9-4D06-B97E-109A18ED3BE7}"/>
              </a:ext>
            </a:extLst>
          </p:cNvPr>
          <p:cNvSpPr/>
          <p:nvPr/>
        </p:nvSpPr>
        <p:spPr>
          <a:xfrm>
            <a:off x="5905850" y="2759978"/>
            <a:ext cx="939567" cy="6690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6471D0-5B9F-4F3D-AF1E-57E340C5F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882" y="615969"/>
            <a:ext cx="4927134" cy="6116196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6984B1D-181A-40C9-A069-C0619BE4AE65}"/>
              </a:ext>
            </a:extLst>
          </p:cNvPr>
          <p:cNvSpPr txBox="1">
            <a:spLocks/>
          </p:cNvSpPr>
          <p:nvPr/>
        </p:nvSpPr>
        <p:spPr>
          <a:xfrm>
            <a:off x="0" y="1143043"/>
            <a:ext cx="5559570" cy="1293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pPr lvl="1"/>
            <a:r>
              <a:rPr lang="en-US" dirty="0"/>
              <a:t>Windows Server Process List (Journal)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65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D7624-905A-4506-938B-DC1F4D253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8213" y="61444"/>
            <a:ext cx="8610600" cy="129302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EBB7E-6EC7-4154-93B4-D2DADF813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303" y="1187451"/>
            <a:ext cx="2278893" cy="792351"/>
          </a:xfrm>
        </p:spPr>
        <p:txBody>
          <a:bodyPr/>
          <a:lstStyle/>
          <a:p>
            <a:r>
              <a:rPr lang="es-ES" dirty="0" err="1"/>
              <a:t>On</a:t>
            </a:r>
            <a:r>
              <a:rPr lang="es-ES" dirty="0"/>
              <a:t> SL1                                                                                             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2F4E82-3880-4318-B562-5EC44E484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DF9EEC-1368-4959-B65E-BDD7FD3F5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8" y="1795603"/>
            <a:ext cx="5935110" cy="341597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D71673-7DA6-4111-9106-3C60F1E25190}"/>
              </a:ext>
            </a:extLst>
          </p:cNvPr>
          <p:cNvSpPr txBox="1">
            <a:spLocks/>
          </p:cNvSpPr>
          <p:nvPr/>
        </p:nvSpPr>
        <p:spPr>
          <a:xfrm>
            <a:off x="7648486" y="1354472"/>
            <a:ext cx="3428221" cy="792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Task</a:t>
            </a:r>
            <a:r>
              <a:rPr lang="es-ES" dirty="0"/>
              <a:t> Manager WS                                                                                             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382488-6FFA-404D-866D-B3A5A2092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373" y="1820803"/>
            <a:ext cx="5610826" cy="442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2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4A62-6F95-4513-BE6A-CB4E7CD76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C86B14-5E23-4AF2-81F5-FEE814613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9963" y="1921653"/>
            <a:ext cx="3503802" cy="4379753"/>
          </a:xfrm>
        </p:spPr>
      </p:pic>
      <p:sp>
        <p:nvSpPr>
          <p:cNvPr id="4" name="AutoShape 2" descr="Resultado de imagen para preguntas gif">
            <a:extLst>
              <a:ext uri="{FF2B5EF4-FFF2-40B4-BE49-F238E27FC236}">
                <a16:creationId xmlns:a16="http://schemas.microsoft.com/office/drawing/2014/main" id="{B22AFB91-5887-4792-9369-122E0B62C3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73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D6B74-D4F9-49B5-B95D-1035F57DB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732106-3FE1-4441-B7AE-AD2776FD1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3500" y="967581"/>
            <a:ext cx="7493000" cy="5619750"/>
          </a:xfrm>
        </p:spPr>
      </p:pic>
    </p:spTree>
    <p:extLst>
      <p:ext uri="{BB962C8B-B14F-4D97-AF65-F5344CB8AC3E}">
        <p14:creationId xmlns:p14="http://schemas.microsoft.com/office/powerpoint/2010/main" val="1893781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3CDF7-3E61-4D1A-B4FD-6DF742925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overview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CB246D-1A2A-43FE-A69E-E7F705A70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3366BA8-2E54-428D-9588-915768D3C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Help us with monitoring different kind of devices</a:t>
            </a:r>
          </a:p>
          <a:p>
            <a:r>
              <a:rPr lang="en-US" dirty="0"/>
              <a:t>Bring us information about their functionality in real-time</a:t>
            </a:r>
          </a:p>
          <a:p>
            <a:r>
              <a:rPr lang="en-US" dirty="0"/>
              <a:t>All over in a web site</a:t>
            </a:r>
          </a:p>
        </p:txBody>
      </p:sp>
    </p:spTree>
    <p:extLst>
      <p:ext uri="{BB962C8B-B14F-4D97-AF65-F5344CB8AC3E}">
        <p14:creationId xmlns:p14="http://schemas.microsoft.com/office/powerpoint/2010/main" val="4155372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83EEB-B69F-4A37-AD2A-01846B892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Architecture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746A3-302D-42B7-B487-04A6F2E8734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err="1"/>
              <a:t>All</a:t>
            </a:r>
            <a:r>
              <a:rPr lang="es-ES" dirty="0"/>
              <a:t> in </a:t>
            </a:r>
            <a:r>
              <a:rPr lang="es-ES" dirty="0" err="1"/>
              <a:t>One</a:t>
            </a:r>
            <a:endParaRPr lang="es-ES" dirty="0"/>
          </a:p>
          <a:p>
            <a:r>
              <a:rPr lang="es-ES" dirty="0" err="1"/>
              <a:t>Distributed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821478-4467-4335-B6B4-75A57F9D24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User Interface </a:t>
            </a:r>
          </a:p>
          <a:p>
            <a:r>
              <a:rPr lang="en-US" dirty="0"/>
              <a:t>Database </a:t>
            </a:r>
          </a:p>
          <a:p>
            <a:r>
              <a:rPr lang="en-US" dirty="0"/>
              <a:t>Data Collection </a:t>
            </a:r>
          </a:p>
          <a:p>
            <a:r>
              <a:rPr lang="en-US" dirty="0"/>
              <a:t>Message Collection </a:t>
            </a:r>
          </a:p>
          <a:p>
            <a:r>
              <a:rPr lang="en-US" dirty="0"/>
              <a:t>API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B5BE6F-C8D8-4486-838E-031F3F609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1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3AA26A9-2E55-468D-99CE-B78C2481E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16" t="35047" r="16533" b="36635"/>
          <a:stretch/>
        </p:blipFill>
        <p:spPr>
          <a:xfrm>
            <a:off x="1410789" y="4428976"/>
            <a:ext cx="4902925" cy="194201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FDA8E8F3-31A0-44D2-AC1E-1F8DD4028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4323" y="330982"/>
            <a:ext cx="8610600" cy="1295400"/>
          </a:xfrm>
        </p:spPr>
        <p:txBody>
          <a:bodyPr/>
          <a:lstStyle/>
          <a:p>
            <a:r>
              <a:rPr lang="es-ES" dirty="0" err="1"/>
              <a:t>Architecture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998331D-FDD4-4538-A717-A8854DEDB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9" y="1214426"/>
            <a:ext cx="5079991" cy="823912"/>
          </a:xfrm>
        </p:spPr>
        <p:txBody>
          <a:bodyPr/>
          <a:lstStyle/>
          <a:p>
            <a:r>
              <a:rPr lang="es-ES" dirty="0" err="1"/>
              <a:t>All</a:t>
            </a:r>
            <a:r>
              <a:rPr lang="es-ES" dirty="0"/>
              <a:t> in </a:t>
            </a:r>
            <a:r>
              <a:rPr lang="es-ES" dirty="0" err="1"/>
              <a:t>One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B1E265-77D0-4388-A9B5-B342728199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0" y="1199628"/>
            <a:ext cx="5105400" cy="823912"/>
          </a:xfrm>
        </p:spPr>
        <p:txBody>
          <a:bodyPr/>
          <a:lstStyle/>
          <a:p>
            <a:r>
              <a:rPr lang="es-ES" dirty="0" err="1"/>
              <a:t>Distributed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C38687-EC0B-4B4E-8E7B-C9E93D3CF9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71" t="35174" r="16714" b="23937"/>
          <a:stretch/>
        </p:blipFill>
        <p:spPr>
          <a:xfrm>
            <a:off x="595096" y="1985988"/>
            <a:ext cx="3378926" cy="2804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133F15-2F62-4E9C-8EBC-65BFA5B8F0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477" t="33468" r="11602" b="27365"/>
          <a:stretch/>
        </p:blipFill>
        <p:spPr>
          <a:xfrm>
            <a:off x="7233118" y="1986258"/>
            <a:ext cx="4415518" cy="2686051"/>
          </a:xfrm>
          <a:prstGeom prst="rect">
            <a:avLst/>
          </a:prstGeom>
        </p:spPr>
      </p:pic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E232809F-3037-4F93-99AD-460F80B0964D}"/>
              </a:ext>
            </a:extLst>
          </p:cNvPr>
          <p:cNvSpPr txBox="1">
            <a:spLocks/>
          </p:cNvSpPr>
          <p:nvPr/>
        </p:nvSpPr>
        <p:spPr>
          <a:xfrm>
            <a:off x="6426209" y="5399982"/>
            <a:ext cx="5079991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Agent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E17A61-A3AB-4A8D-BD65-DA8D5BB83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21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900FA-466C-41D2-90D5-17D7C29DE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Backup, Recovery &amp; High Availability Options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B3AE1-0DC8-483C-BD09-19628B9EE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Configuration Backups </a:t>
            </a:r>
          </a:p>
          <a:p>
            <a:r>
              <a:rPr lang="en-US" dirty="0"/>
              <a:t>Full Backup</a:t>
            </a:r>
          </a:p>
          <a:p>
            <a:r>
              <a:rPr lang="en-US" dirty="0"/>
              <a:t>High Availability for Database</a:t>
            </a:r>
          </a:p>
          <a:p>
            <a:r>
              <a:rPr lang="en-US" dirty="0"/>
              <a:t>Disaster Recovery</a:t>
            </a:r>
          </a:p>
          <a:p>
            <a:r>
              <a:rPr lang="en-US" dirty="0"/>
              <a:t>High Availability for Data Collection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5C29A3-2D75-42BE-A6C4-B41CD0BAB7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87" t="44584" r="3488" b="32190"/>
          <a:stretch/>
        </p:blipFill>
        <p:spPr>
          <a:xfrm>
            <a:off x="2895600" y="4391706"/>
            <a:ext cx="6207306" cy="15928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A3B82C-AABD-41F3-B58B-DC27BC1BB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62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62CC6-845E-4045-B590-B003DBC2C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Installation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7EAB6-F9DB-460B-9056-6088FE6F2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Hardware </a:t>
            </a:r>
            <a:r>
              <a:rPr lang="es-ES" dirty="0" err="1"/>
              <a:t>Requirements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n-US" dirty="0"/>
              <a:t>Military Unique Deployment </a:t>
            </a:r>
          </a:p>
          <a:p>
            <a:pPr lvl="1"/>
            <a:r>
              <a:rPr lang="en-US" dirty="0"/>
              <a:t>More restricted use of credentials</a:t>
            </a:r>
            <a:endParaRPr lang="es-E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13C165C-26E3-4037-A357-B31C2A66B9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340707"/>
              </p:ext>
            </p:extLst>
          </p:nvPr>
        </p:nvGraphicFramePr>
        <p:xfrm>
          <a:off x="1753326" y="2835849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2880">
                  <a:extLst>
                    <a:ext uri="{9D8B030D-6E8A-4147-A177-3AD203B41FA5}">
                      <a16:colId xmlns:a16="http://schemas.microsoft.com/office/drawing/2014/main" val="907524974"/>
                    </a:ext>
                  </a:extLst>
                </a:gridCol>
                <a:gridCol w="1750423">
                  <a:extLst>
                    <a:ext uri="{9D8B030D-6E8A-4147-A177-3AD203B41FA5}">
                      <a16:colId xmlns:a16="http://schemas.microsoft.com/office/drawing/2014/main" val="2589070268"/>
                    </a:ext>
                  </a:extLst>
                </a:gridCol>
                <a:gridCol w="1622697">
                  <a:extLst>
                    <a:ext uri="{9D8B030D-6E8A-4147-A177-3AD203B41FA5}">
                      <a16:colId xmlns:a16="http://schemas.microsoft.com/office/drawing/2014/main" val="145650601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520575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RAM (GB)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CPU Cares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Disk (GB)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367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Database</a:t>
                      </a:r>
                      <a:r>
                        <a:rPr lang="es-ES" dirty="0"/>
                        <a:t> Servers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80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327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Data </a:t>
                      </a:r>
                      <a:r>
                        <a:rPr lang="es-ES" dirty="0" err="1"/>
                        <a:t>Collectors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60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714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Message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Collectors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60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64990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1850E8F-4CA0-410E-9C3C-1B2AD26BA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49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C063E-340B-4C47-8071-FB50B1182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Configuration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E6FD0-A817-4671-800B-2160159C7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Distributed system</a:t>
            </a:r>
          </a:p>
          <a:p>
            <a:r>
              <a:rPr lang="en-US" dirty="0"/>
              <a:t>https://ip-address-of-appliance:7700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SL1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18BA8-E9BF-42D7-A89E-D0FDA380538A}"/>
              </a:ext>
            </a:extLst>
          </p:cNvPr>
          <p:cNvPicPr/>
          <p:nvPr/>
        </p:nvPicPr>
        <p:blipFill rotWithShape="1">
          <a:blip r:embed="rId2"/>
          <a:srcRect l="18954" t="6816" r="17901" b="56711"/>
          <a:stretch/>
        </p:blipFill>
        <p:spPr bwMode="auto">
          <a:xfrm>
            <a:off x="6260782" y="2329589"/>
            <a:ext cx="5156835" cy="16132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4812C6-B609-42BF-8675-4930C7F6843B}"/>
              </a:ext>
            </a:extLst>
          </p:cNvPr>
          <p:cNvPicPr/>
          <p:nvPr/>
        </p:nvPicPr>
        <p:blipFill rotWithShape="1">
          <a:blip r:embed="rId3"/>
          <a:srcRect t="8036" b="47061"/>
          <a:stretch/>
        </p:blipFill>
        <p:spPr bwMode="auto">
          <a:xfrm>
            <a:off x="5562600" y="4175871"/>
            <a:ext cx="5943600" cy="18097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30806B-C8A2-4FC5-88FB-D0C28EFE4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8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1298A-529C-4658-AD2D-F7F690636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551647"/>
            <a:ext cx="8610600" cy="1293028"/>
          </a:xfrm>
        </p:spPr>
        <p:txBody>
          <a:bodyPr/>
          <a:lstStyle/>
          <a:p>
            <a:r>
              <a:rPr lang="es-ES" dirty="0" err="1"/>
              <a:t>Upgrade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D5987-AA5F-4BF3-954A-90C4B6901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45FD7B-1A7A-4B17-AF4B-FDCED83BC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607" y="1410887"/>
            <a:ext cx="7066667" cy="36285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B07FD5-9210-4403-8AB5-27EB4715D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3" y="5981351"/>
            <a:ext cx="2418594" cy="8139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7D1666-3576-47F5-BB08-A5525BC91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01122"/>
            <a:ext cx="12192000" cy="23720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D9600D-9811-4ECD-9ED5-43B6DC5B12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17899"/>
            <a:ext cx="12192000" cy="21220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957C5C-4624-43F6-B4EF-6B60323363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599411"/>
            <a:ext cx="12192000" cy="198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96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394</TotalTime>
  <Words>219</Words>
  <Application>Microsoft Office PowerPoint</Application>
  <PresentationFormat>Widescreen</PresentationFormat>
  <Paragraphs>102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Century Gothic</vt:lpstr>
      <vt:lpstr>Vapor Trail</vt:lpstr>
      <vt:lpstr>Science Logic</vt:lpstr>
      <vt:lpstr>PowerPoint Presentation</vt:lpstr>
      <vt:lpstr>overview</vt:lpstr>
      <vt:lpstr>Architecture</vt:lpstr>
      <vt:lpstr>Architecture</vt:lpstr>
      <vt:lpstr>Backup, Recovery &amp; High Availability Options </vt:lpstr>
      <vt:lpstr>Installation</vt:lpstr>
      <vt:lpstr>Configuration</vt:lpstr>
      <vt:lpstr>Upgrade</vt:lpstr>
      <vt:lpstr>Discovery Devices </vt:lpstr>
      <vt:lpstr>PowerPoint Presentation</vt:lpstr>
      <vt:lpstr>Windows Server Power Pack</vt:lpstr>
      <vt:lpstr>Collection objects</vt:lpstr>
      <vt:lpstr>Snippels</vt:lpstr>
      <vt:lpstr>Dynamics Applications</vt:lpstr>
      <vt:lpstr>Dynamics Applications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Logic</dc:title>
  <dc:creator>Office</dc:creator>
  <cp:lastModifiedBy>Jose Galarza Crespo</cp:lastModifiedBy>
  <cp:revision>24</cp:revision>
  <dcterms:created xsi:type="dcterms:W3CDTF">2020-01-09T22:19:57Z</dcterms:created>
  <dcterms:modified xsi:type="dcterms:W3CDTF">2020-01-13T14:28:13Z</dcterms:modified>
</cp:coreProperties>
</file>